
<file path=[Content_Types].xml><?xml version="1.0" encoding="utf-8"?>
<Types xmlns="http://schemas.openxmlformats.org/package/2006/content-types"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6"/>
      <p:italic r:id="rId6"/>
      <p:boldItalic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6C544-804A-439F-B030-64797881E5E5}">
  <a:tblStyle styleId="{7EB6C544-804A-439F-B030-64797881E5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62CA39-10D1-4E78-95C5-EF93CB8FBE0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NUL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xd.adobe.com/view/026edc7a-5e43-4b25-6bcb-c48fc5221579-745f/?fullscre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Website link: </a:t>
            </a:r>
            <a:r>
              <a:rPr lang="en-US" dirty="0">
                <a:hlinkClick r:id="rId3"/>
              </a:rPr>
              <a:t>https://xd.adobe.com/view/026edc7a-5e43-4b25-6bcb-c48fc5221579-745f/?fullscreen</a:t>
            </a:r>
            <a:endParaRPr dirty="0"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NUL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2673" y="2185707"/>
            <a:ext cx="7866654" cy="248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Happy Plants Promotion">
            <a:hlinkClick r:id="" action="ppaction://media"/>
            <a:extLst>
              <a:ext uri="{FF2B5EF4-FFF2-40B4-BE49-F238E27FC236}">
                <a16:creationId xmlns:a16="http://schemas.microsoft.com/office/drawing/2014/main" id="{B90DA265-CCED-A44C-A0A8-4A2176BC7B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518" y="732466"/>
            <a:ext cx="10284963" cy="5785292"/>
          </a:xfrm>
          <a:prstGeom prst="rect">
            <a:avLst/>
          </a:prstGeom>
        </p:spPr>
      </p:pic>
      <p:sp>
        <p:nvSpPr>
          <p:cNvPr id="95" name="Google Shape;95;p14"/>
          <p:cNvSpPr txBox="1"/>
          <p:nvPr/>
        </p:nvSpPr>
        <p:spPr>
          <a:xfrm>
            <a:off x="3296512" y="178468"/>
            <a:ext cx="55989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Futura Medium" panose="020B0602020204020303" pitchFamily="34" charset="-79"/>
                <a:ea typeface="Poppins Medium"/>
                <a:cs typeface="Futura Medium" panose="020B0602020204020303" pitchFamily="34" charset="-79"/>
                <a:sym typeface="Poppins Medium"/>
              </a:rPr>
              <a:t>PROMOTIONAL VIDEO</a:t>
            </a:r>
            <a:endParaRPr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7" name="Google Shape;9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0058401" y="4252517"/>
            <a:ext cx="1850669" cy="238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Futura Medium" panose="020B0602020204020303" pitchFamily="34" charset="-79"/>
              <a:ea typeface="Calibri"/>
              <a:cs typeface="Futura Medium" panose="020B0602020204020303" pitchFamily="34" charset="-79"/>
              <a:sym typeface="Calibri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3296512" y="178468"/>
            <a:ext cx="55989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utura Medium" panose="020B0602020204020303" pitchFamily="34" charset="-79"/>
                <a:ea typeface="Poppins Medium"/>
                <a:cs typeface="Futura Medium" panose="020B0602020204020303" pitchFamily="34" charset="-79"/>
                <a:sym typeface="Poppins Medium"/>
              </a:rPr>
              <a:t>WEBSITE</a:t>
            </a:r>
            <a:endParaRPr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67" y="910934"/>
            <a:ext cx="6631421" cy="37359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6779" y="3110841"/>
            <a:ext cx="5697415" cy="3429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20"/>
          <p:cNvSpPr txBox="1"/>
          <p:nvPr/>
        </p:nvSpPr>
        <p:spPr>
          <a:xfrm>
            <a:off x="7192155" y="1001423"/>
            <a:ext cx="13468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Futura Medium" panose="020B0602020204020303" pitchFamily="34" charset="-79"/>
                <a:ea typeface="Poppins Medium"/>
                <a:cs typeface="Futura Medium" panose="020B0602020204020303" pitchFamily="34" charset="-79"/>
                <a:sym typeface="Poppins Medium"/>
              </a:rPr>
              <a:t>Homepage</a:t>
            </a:r>
            <a:endParaRPr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4839067" y="6170509"/>
            <a:ext cx="1157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Futura Medium" panose="020B0602020204020303" pitchFamily="34" charset="-79"/>
                <a:ea typeface="Poppins Medium"/>
                <a:cs typeface="Futura Medium" panose="020B0602020204020303" pitchFamily="34" charset="-79"/>
                <a:sym typeface="Poppins Medium"/>
              </a:rPr>
              <a:t>About Us</a:t>
            </a:r>
            <a:endParaRPr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Macintosh PowerPoint</Application>
  <PresentationFormat>Widescreen</PresentationFormat>
  <Paragraphs>5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Futura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Nikolaev, Boris</cp:lastModifiedBy>
  <cp:revision>5</cp:revision>
  <dcterms:modified xsi:type="dcterms:W3CDTF">2019-08-20T16:01:51Z</dcterms:modified>
</cp:coreProperties>
</file>